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5" r:id="rId7"/>
    <p:sldId id="266" r:id="rId8"/>
    <p:sldId id="269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3531"/>
            <a:ext cx="4038600" cy="20193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53531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231351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35978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76163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09" y="1600200"/>
            <a:ext cx="2262981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09" y="1600200"/>
            <a:ext cx="2262981" cy="4525963"/>
          </a:xfrm>
        </p:spPr>
      </p:pic>
    </p:spTree>
    <p:extLst>
      <p:ext uri="{BB962C8B-B14F-4D97-AF65-F5344CB8AC3E}">
        <p14:creationId xmlns:p14="http://schemas.microsoft.com/office/powerpoint/2010/main" val="236368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4" r="9854"/>
          <a:stretch/>
        </p:blipFill>
        <p:spPr>
          <a:xfrm rot="5400000">
            <a:off x="-109233" y="1629512"/>
            <a:ext cx="4327559" cy="302999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2261812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00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/>
          <a:stretch/>
        </p:blipFill>
        <p:spPr>
          <a:xfrm>
            <a:off x="3851920" y="3284984"/>
            <a:ext cx="4549164" cy="3029990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038600" cy="20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6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46"/>
          <a:stretch/>
        </p:blipFill>
        <p:spPr>
          <a:xfrm>
            <a:off x="179512" y="260648"/>
            <a:ext cx="5660342" cy="4039986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97"/>
          <a:stretch/>
        </p:blipFill>
        <p:spPr>
          <a:xfrm>
            <a:off x="6012160" y="2276872"/>
            <a:ext cx="2718262" cy="4012318"/>
          </a:xfrm>
        </p:spPr>
      </p:pic>
    </p:spTree>
    <p:extLst>
      <p:ext uri="{BB962C8B-B14F-4D97-AF65-F5344CB8AC3E}">
        <p14:creationId xmlns:p14="http://schemas.microsoft.com/office/powerpoint/2010/main" val="148477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038600" cy="3028950"/>
          </a:xfr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" b="38150"/>
          <a:stretch/>
        </p:blipFill>
        <p:spPr>
          <a:xfrm>
            <a:off x="4788024" y="2420888"/>
            <a:ext cx="3397827" cy="3723296"/>
          </a:xfrm>
        </p:spPr>
      </p:pic>
    </p:spTree>
    <p:extLst>
      <p:ext uri="{BB962C8B-B14F-4D97-AF65-F5344CB8AC3E}">
        <p14:creationId xmlns:p14="http://schemas.microsoft.com/office/powerpoint/2010/main" val="21220730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Předvádění na obrazovce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Erbenová Dagmar</dc:creator>
  <cp:lastModifiedBy>Erbenová Dagmar</cp:lastModifiedBy>
  <cp:revision>2</cp:revision>
  <dcterms:created xsi:type="dcterms:W3CDTF">2019-02-27T09:55:26Z</dcterms:created>
  <dcterms:modified xsi:type="dcterms:W3CDTF">2019-02-27T10:15:44Z</dcterms:modified>
</cp:coreProperties>
</file>