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5" r:id="rId13"/>
    <p:sldId id="27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998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1409" y="1086983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9292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33139"/>
          <a:stretch/>
        </p:blipFill>
        <p:spPr>
          <a:xfrm>
            <a:off x="2195736" y="404664"/>
            <a:ext cx="4983480" cy="5881502"/>
          </a:xfrm>
        </p:spPr>
      </p:pic>
    </p:spTree>
    <p:extLst>
      <p:ext uri="{BB962C8B-B14F-4D97-AF65-F5344CB8AC3E}">
        <p14:creationId xmlns:p14="http://schemas.microsoft.com/office/powerpoint/2010/main" val="125264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1054"/>
            <a:ext cx="5093624" cy="6795654"/>
          </a:xfrm>
        </p:spPr>
      </p:pic>
    </p:spTree>
    <p:extLst>
      <p:ext uri="{BB962C8B-B14F-4D97-AF65-F5344CB8AC3E}">
        <p14:creationId xmlns:p14="http://schemas.microsoft.com/office/powerpoint/2010/main" val="363413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/>
        </p:blipFill>
        <p:spPr>
          <a:xfrm>
            <a:off x="1403648" y="260648"/>
            <a:ext cx="6112348" cy="6300632"/>
          </a:xfrm>
        </p:spPr>
      </p:pic>
    </p:spTree>
    <p:extLst>
      <p:ext uri="{BB962C8B-B14F-4D97-AF65-F5344CB8AC3E}">
        <p14:creationId xmlns:p14="http://schemas.microsoft.com/office/powerpoint/2010/main" val="23321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414474" cy="5889567"/>
          </a:xfrm>
        </p:spPr>
      </p:pic>
    </p:spTree>
    <p:extLst>
      <p:ext uri="{BB962C8B-B14F-4D97-AF65-F5344CB8AC3E}">
        <p14:creationId xmlns:p14="http://schemas.microsoft.com/office/powerpoint/2010/main" val="38080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1" b="25414"/>
          <a:stretch/>
        </p:blipFill>
        <p:spPr>
          <a:xfrm>
            <a:off x="1187624" y="1340768"/>
            <a:ext cx="6791498" cy="3802394"/>
          </a:xfrm>
        </p:spPr>
      </p:pic>
    </p:spTree>
    <p:extLst>
      <p:ext uri="{BB962C8B-B14F-4D97-AF65-F5344CB8AC3E}">
        <p14:creationId xmlns:p14="http://schemas.microsoft.com/office/powerpoint/2010/main" val="220070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3" r="12660" b="18737"/>
          <a:stretch/>
        </p:blipFill>
        <p:spPr>
          <a:xfrm>
            <a:off x="1619672" y="620688"/>
            <a:ext cx="5931694" cy="5292456"/>
          </a:xfrm>
        </p:spPr>
      </p:pic>
    </p:spTree>
    <p:extLst>
      <p:ext uri="{BB962C8B-B14F-4D97-AF65-F5344CB8AC3E}">
        <p14:creationId xmlns:p14="http://schemas.microsoft.com/office/powerpoint/2010/main" val="152206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8"/>
          <a:stretch/>
        </p:blipFill>
        <p:spPr>
          <a:xfrm>
            <a:off x="1331640" y="188640"/>
            <a:ext cx="6112348" cy="6572104"/>
          </a:xfrm>
        </p:spPr>
      </p:pic>
    </p:spTree>
    <p:extLst>
      <p:ext uri="{BB962C8B-B14F-4D97-AF65-F5344CB8AC3E}">
        <p14:creationId xmlns:p14="http://schemas.microsoft.com/office/powerpoint/2010/main" val="142562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754049" cy="6342610"/>
          </a:xfrm>
        </p:spPr>
      </p:pic>
    </p:spTree>
    <p:extLst>
      <p:ext uri="{BB962C8B-B14F-4D97-AF65-F5344CB8AC3E}">
        <p14:creationId xmlns:p14="http://schemas.microsoft.com/office/powerpoint/2010/main" val="179130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/>
          <a:stretch/>
        </p:blipFill>
        <p:spPr>
          <a:xfrm>
            <a:off x="3195873" y="188640"/>
            <a:ext cx="3465880" cy="6342610"/>
          </a:xfrm>
        </p:spPr>
      </p:pic>
    </p:spTree>
    <p:extLst>
      <p:ext uri="{BB962C8B-B14F-4D97-AF65-F5344CB8AC3E}">
        <p14:creationId xmlns:p14="http://schemas.microsoft.com/office/powerpoint/2010/main" val="338233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1653" b="38940"/>
          <a:stretch/>
        </p:blipFill>
        <p:spPr>
          <a:xfrm>
            <a:off x="827584" y="836712"/>
            <a:ext cx="7492856" cy="4998865"/>
          </a:xfrm>
        </p:spPr>
      </p:pic>
    </p:spTree>
    <p:extLst>
      <p:ext uri="{BB962C8B-B14F-4D97-AF65-F5344CB8AC3E}">
        <p14:creationId xmlns:p14="http://schemas.microsoft.com/office/powerpoint/2010/main" val="308758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753565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Předvádění na obrazovce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Erbenová Dagmar</dc:creator>
  <cp:lastModifiedBy>Erbenová Dagmar</cp:lastModifiedBy>
  <cp:revision>3</cp:revision>
  <dcterms:created xsi:type="dcterms:W3CDTF">2019-02-27T08:48:01Z</dcterms:created>
  <dcterms:modified xsi:type="dcterms:W3CDTF">2019-02-27T09:13:13Z</dcterms:modified>
</cp:coreProperties>
</file>