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3909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48848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65322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1199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35131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52611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7" y="1601369"/>
            <a:ext cx="339576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9667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Předvádění na obrazovce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Erbenová Dagmar</dc:creator>
  <cp:lastModifiedBy>Erbenová Dagmar</cp:lastModifiedBy>
  <cp:revision>2</cp:revision>
  <dcterms:created xsi:type="dcterms:W3CDTF">2019-02-27T09:31:02Z</dcterms:created>
  <dcterms:modified xsi:type="dcterms:W3CDTF">2019-02-27T09:46:36Z</dcterms:modified>
</cp:coreProperties>
</file>