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"/>
  </p:notesMasterIdLst>
  <p:sldIdLst>
    <p:sldId id="260" r:id="rId2"/>
    <p:sldId id="282" r:id="rId3"/>
    <p:sldId id="283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816D2-1A9B-4829-84B1-541A70F24B72}" type="datetimeFigureOut">
              <a:t>19.05.2023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3952-8B6C-4B3B-AF7B-2E3F81A6D05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10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1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4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41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2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8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2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5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67EBE-A9FB-5929-A5CF-B19330A507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ADA1E-F7D4-0D64-1A93-C2CDC35D0D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E1A0-C4DA-B693-89FA-59D3CA2EE9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fld id="{B89FED56-9EAC-4ADD-A89A-F8226D05A0FB}" type="slidenum"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B04C5E6-314B-9606-D51A-78F81AE655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60" y="273418"/>
            <a:ext cx="10972120" cy="1144631"/>
          </a:xfrm>
        </p:spPr>
        <p:txBody>
          <a:bodyPr lIns="0" tIns="0" rIns="0" bIns="0" anchor="ctr" anchorCtr="1"/>
          <a:lstStyle>
            <a:lvl1pPr algn="ctr" hangingPunct="0">
              <a:defRPr lang="cs-CZ" sz="5321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3EFF863-22E2-4185-EBE5-F9E61A1E63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560" y="1604402"/>
            <a:ext cx="10972120" cy="3977258"/>
          </a:xfrm>
        </p:spPr>
        <p:txBody>
          <a:bodyPr lIns="0" tIns="0" rIns="0" bIns="0"/>
          <a:lstStyle>
            <a:lvl1pPr hangingPunct="0">
              <a:spcBef>
                <a:spcPts val="1711"/>
              </a:spcBef>
              <a:defRPr lang="cs-CZ" sz="3870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1569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1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0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6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1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BFA8D-D7A8-8FA7-84D8-F2CB25236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4358" y="1447800"/>
            <a:ext cx="5599942" cy="3096987"/>
          </a:xfrm>
        </p:spPr>
        <p:txBody>
          <a:bodyPr>
            <a:normAutofit/>
          </a:bodyPr>
          <a:lstStyle/>
          <a:p>
            <a:r>
              <a:rPr lang="cs-CZ" sz="6600"/>
              <a:t>Erasmus+</a:t>
            </a:r>
            <a:br>
              <a:rPr lang="cs-CZ" sz="6600"/>
            </a:br>
            <a:r>
              <a:rPr lang="cs-CZ" sz="6600"/>
              <a:t>Latvia 2023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2C98D-E0D9-4FE3-8E42-4547B8D2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659120" y="659121"/>
            <a:ext cx="6858001" cy="5539756"/>
          </a:xfrm>
          <a:custGeom>
            <a:avLst/>
            <a:gdLst>
              <a:gd name="connsiteX0" fmla="*/ 6858001 w 6858001"/>
              <a:gd name="connsiteY0" fmla="*/ 1344715 h 5539756"/>
              <a:gd name="connsiteX1" fmla="*/ 6858001 w 6858001"/>
              <a:gd name="connsiteY1" fmla="*/ 1177 h 5539756"/>
              <a:gd name="connsiteX2" fmla="*/ 6702324 w 6858001"/>
              <a:gd name="connsiteY2" fmla="*/ 26222 h 5539756"/>
              <a:gd name="connsiteX3" fmla="*/ 6547333 w 6858001"/>
              <a:gd name="connsiteY3" fmla="*/ 50091 h 5539756"/>
              <a:gd name="connsiteX4" fmla="*/ 6391657 w 6858001"/>
              <a:gd name="connsiteY4" fmla="*/ 73455 h 5539756"/>
              <a:gd name="connsiteX5" fmla="*/ 6235294 w 6858001"/>
              <a:gd name="connsiteY5" fmla="*/ 93458 h 5539756"/>
              <a:gd name="connsiteX6" fmla="*/ 6079618 w 6858001"/>
              <a:gd name="connsiteY6" fmla="*/ 113629 h 5539756"/>
              <a:gd name="connsiteX7" fmla="*/ 5923255 w 6858001"/>
              <a:gd name="connsiteY7" fmla="*/ 132455 h 5539756"/>
              <a:gd name="connsiteX8" fmla="*/ 5768950 w 6858001"/>
              <a:gd name="connsiteY8" fmla="*/ 148591 h 5539756"/>
              <a:gd name="connsiteX9" fmla="*/ 5612588 w 6858001"/>
              <a:gd name="connsiteY9" fmla="*/ 163887 h 5539756"/>
              <a:gd name="connsiteX10" fmla="*/ 5456911 w 6858001"/>
              <a:gd name="connsiteY10" fmla="*/ 177839 h 5539756"/>
              <a:gd name="connsiteX11" fmla="*/ 5303978 w 6858001"/>
              <a:gd name="connsiteY11" fmla="*/ 189941 h 5539756"/>
              <a:gd name="connsiteX12" fmla="*/ 5148987 w 6858001"/>
              <a:gd name="connsiteY12" fmla="*/ 202044 h 5539756"/>
              <a:gd name="connsiteX13" fmla="*/ 4996054 w 6858001"/>
              <a:gd name="connsiteY13" fmla="*/ 212129 h 5539756"/>
              <a:gd name="connsiteX14" fmla="*/ 4843120 w 6858001"/>
              <a:gd name="connsiteY14" fmla="*/ 220029 h 5539756"/>
              <a:gd name="connsiteX15" fmla="*/ 4690873 w 6858001"/>
              <a:gd name="connsiteY15" fmla="*/ 228266 h 5539756"/>
              <a:gd name="connsiteX16" fmla="*/ 4539997 w 6858001"/>
              <a:gd name="connsiteY16" fmla="*/ 235157 h 5539756"/>
              <a:gd name="connsiteX17" fmla="*/ 4390492 w 6858001"/>
              <a:gd name="connsiteY17" fmla="*/ 240032 h 5539756"/>
              <a:gd name="connsiteX18" fmla="*/ 4240988 w 6858001"/>
              <a:gd name="connsiteY18" fmla="*/ 244234 h 5539756"/>
              <a:gd name="connsiteX19" fmla="*/ 4092855 w 6858001"/>
              <a:gd name="connsiteY19" fmla="*/ 248268 h 5539756"/>
              <a:gd name="connsiteX20" fmla="*/ 3946780 w 6858001"/>
              <a:gd name="connsiteY20" fmla="*/ 250117 h 5539756"/>
              <a:gd name="connsiteX21" fmla="*/ 3800704 w 6858001"/>
              <a:gd name="connsiteY21" fmla="*/ 252134 h 5539756"/>
              <a:gd name="connsiteX22" fmla="*/ 3656686 w 6858001"/>
              <a:gd name="connsiteY22" fmla="*/ 253143 h 5539756"/>
              <a:gd name="connsiteX23" fmla="*/ 3514040 w 6858001"/>
              <a:gd name="connsiteY23" fmla="*/ 252134 h 5539756"/>
              <a:gd name="connsiteX24" fmla="*/ 3372765 w 6858001"/>
              <a:gd name="connsiteY24" fmla="*/ 252134 h 5539756"/>
              <a:gd name="connsiteX25" fmla="*/ 3232862 w 6858001"/>
              <a:gd name="connsiteY25" fmla="*/ 250117 h 5539756"/>
              <a:gd name="connsiteX26" fmla="*/ 3095702 w 6858001"/>
              <a:gd name="connsiteY26" fmla="*/ 247092 h 5539756"/>
              <a:gd name="connsiteX27" fmla="*/ 2959914 w 6858001"/>
              <a:gd name="connsiteY27" fmla="*/ 244234 h 5539756"/>
              <a:gd name="connsiteX28" fmla="*/ 2826868 w 6858001"/>
              <a:gd name="connsiteY28" fmla="*/ 241040 h 5539756"/>
              <a:gd name="connsiteX29" fmla="*/ 2694509 w 6858001"/>
              <a:gd name="connsiteY29" fmla="*/ 236166 h 5539756"/>
              <a:gd name="connsiteX30" fmla="*/ 2564208 w 6858001"/>
              <a:gd name="connsiteY30" fmla="*/ 230955 h 5539756"/>
              <a:gd name="connsiteX31" fmla="*/ 2436649 w 6858001"/>
              <a:gd name="connsiteY31" fmla="*/ 226249 h 5539756"/>
              <a:gd name="connsiteX32" fmla="*/ 2187703 w 6858001"/>
              <a:gd name="connsiteY32" fmla="*/ 212969 h 5539756"/>
              <a:gd name="connsiteX33" fmla="*/ 1949045 w 6858001"/>
              <a:gd name="connsiteY33" fmla="*/ 198850 h 5539756"/>
              <a:gd name="connsiteX34" fmla="*/ 1719988 w 6858001"/>
              <a:gd name="connsiteY34" fmla="*/ 184058 h 5539756"/>
              <a:gd name="connsiteX35" fmla="*/ 1503275 w 6858001"/>
              <a:gd name="connsiteY35" fmla="*/ 167753 h 5539756"/>
              <a:gd name="connsiteX36" fmla="*/ 1296163 w 6858001"/>
              <a:gd name="connsiteY36" fmla="*/ 150776 h 5539756"/>
              <a:gd name="connsiteX37" fmla="*/ 1104139 w 6858001"/>
              <a:gd name="connsiteY37" fmla="*/ 132455 h 5539756"/>
              <a:gd name="connsiteX38" fmla="*/ 923774 w 6858001"/>
              <a:gd name="connsiteY38" fmla="*/ 114469 h 5539756"/>
              <a:gd name="connsiteX39" fmla="*/ 757810 w 6858001"/>
              <a:gd name="connsiteY39" fmla="*/ 96484 h 5539756"/>
              <a:gd name="connsiteX40" fmla="*/ 605563 w 6858001"/>
              <a:gd name="connsiteY40" fmla="*/ 79507 h 5539756"/>
              <a:gd name="connsiteX41" fmla="*/ 470460 w 6858001"/>
              <a:gd name="connsiteY41" fmla="*/ 63370 h 5539756"/>
              <a:gd name="connsiteX42" fmla="*/ 348388 w 6858001"/>
              <a:gd name="connsiteY42" fmla="*/ 48074 h 5539756"/>
              <a:gd name="connsiteX43" fmla="*/ 245518 w 6858001"/>
              <a:gd name="connsiteY43" fmla="*/ 35299 h 5539756"/>
              <a:gd name="connsiteX44" fmla="*/ 159107 w 6858001"/>
              <a:gd name="connsiteY44" fmla="*/ 23197 h 5539756"/>
              <a:gd name="connsiteX45" fmla="*/ 40463 w 6858001"/>
              <a:gd name="connsiteY45" fmla="*/ 5883 h 5539756"/>
              <a:gd name="connsiteX46" fmla="*/ 1 w 6858001"/>
              <a:gd name="connsiteY46" fmla="*/ 0 h 5539756"/>
              <a:gd name="connsiteX47" fmla="*/ 1 w 6858001"/>
              <a:gd name="connsiteY47" fmla="*/ 905405 h 5539756"/>
              <a:gd name="connsiteX48" fmla="*/ 0 w 6858001"/>
              <a:gd name="connsiteY48" fmla="*/ 905405 h 5539756"/>
              <a:gd name="connsiteX49" fmla="*/ 0 w 6858001"/>
              <a:gd name="connsiteY49" fmla="*/ 5539756 h 5539756"/>
              <a:gd name="connsiteX50" fmla="*/ 6858000 w 6858001"/>
              <a:gd name="connsiteY50" fmla="*/ 5539756 h 5539756"/>
              <a:gd name="connsiteX51" fmla="*/ 6858000 w 6858001"/>
              <a:gd name="connsiteY51" fmla="*/ 1344715 h 55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39756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405"/>
                </a:lnTo>
                <a:lnTo>
                  <a:pt x="0" y="905405"/>
                </a:lnTo>
                <a:lnTo>
                  <a:pt x="0" y="5539756"/>
                </a:lnTo>
                <a:lnTo>
                  <a:pt x="6858000" y="5539756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D156EC3-348E-567D-BE69-BC5A7629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90" y="647698"/>
            <a:ext cx="2693175" cy="2727267"/>
          </a:xfrm>
          <a:prstGeom prst="rect">
            <a:avLst/>
          </a:prstGeom>
          <a:effectLst/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0258BAE0-E019-4635-94F1-D65C71B1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93485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logo&#10;&#10;Popis se vygeneroval automaticky.">
            <a:extLst>
              <a:ext uri="{FF2B5EF4-FFF2-40B4-BE49-F238E27FC236}">
                <a16:creationId xmlns:a16="http://schemas.microsoft.com/office/drawing/2014/main" id="{EAD737A2-1397-D6B4-CBCD-621881088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36" y="3482108"/>
            <a:ext cx="2564065" cy="27277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230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239D43-3E1A-EB61-E296-4312FFEB0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600" y="1992500"/>
            <a:ext cx="10079800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dirty="0" err="1">
                <a:ea typeface="+mj-lt"/>
                <a:cs typeface="+mj-lt"/>
              </a:rPr>
              <a:t>Kronospan</a:t>
            </a:r>
            <a:r>
              <a:rPr lang="en-GB" sz="2400" dirty="0">
                <a:ea typeface="+mj-lt"/>
                <a:cs typeface="+mj-lt"/>
              </a:rPr>
              <a:t> is an Austrian-founded, Cyprus-based, </a:t>
            </a:r>
            <a:r>
              <a:rPr lang="cs-CZ" sz="2400" dirty="0" err="1">
                <a:ea typeface="+mj-lt"/>
                <a:cs typeface="+mj-lt"/>
              </a:rPr>
              <a:t>multin</a:t>
            </a:r>
            <a:r>
              <a:rPr lang="en-GB" sz="2400" dirty="0" err="1">
                <a:ea typeface="+mj-lt"/>
                <a:cs typeface="+mj-lt"/>
              </a:rPr>
              <a:t>ational</a:t>
            </a:r>
            <a:r>
              <a:rPr lang="en-GB" sz="2400" dirty="0">
                <a:ea typeface="+mj-lt"/>
                <a:cs typeface="+mj-lt"/>
              </a:rPr>
              <a:t> company that manufactures and distributes wood-based panels which are used in applications including flooring, furniture and timber-framed houses.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D269F77-9170-D45E-BC20-75C29215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1" y="432118"/>
            <a:ext cx="4745864" cy="1343524"/>
          </a:xfrm>
          <a:prstGeom prst="rect">
            <a:avLst/>
          </a:prstGeom>
        </p:spPr>
      </p:pic>
      <p:pic>
        <p:nvPicPr>
          <p:cNvPr id="5" name="Obrázek 5" descr="Obsah obrázku obloha, venku&#10;&#10;Popis se vygeneroval automaticky.">
            <a:extLst>
              <a:ext uri="{FF2B5EF4-FFF2-40B4-BE49-F238E27FC236}">
                <a16:creationId xmlns:a16="http://schemas.microsoft.com/office/drawing/2014/main" id="{93B34B47-BA5B-D7ED-42FB-E0EE3E3A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4986270" cy="310971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86B714-F8D8-23C1-61FF-64092128B1C3}"/>
              </a:ext>
            </a:extLst>
          </p:cNvPr>
          <p:cNvSpPr txBox="1"/>
          <p:nvPr/>
        </p:nvSpPr>
        <p:spPr>
          <a:xfrm>
            <a:off x="3640729" y="625007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 i="1" dirty="0"/>
              <a:t>PSB line in </a:t>
            </a:r>
            <a:r>
              <a:rPr lang="cs-CZ" sz="1400" i="1" dirty="0" err="1"/>
              <a:t>Kronospan</a:t>
            </a:r>
            <a:r>
              <a:rPr lang="cs-CZ" sz="1400" i="1" dirty="0"/>
              <a:t>-Riga</a:t>
            </a:r>
          </a:p>
        </p:txBody>
      </p:sp>
    </p:spTree>
    <p:extLst>
      <p:ext uri="{BB962C8B-B14F-4D97-AF65-F5344CB8AC3E}">
        <p14:creationId xmlns:p14="http://schemas.microsoft.com/office/powerpoint/2010/main" val="90405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5C38F7-7221-8C20-6F8F-8C76A809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8894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Cleaning and </a:t>
            </a:r>
            <a:r>
              <a:rPr lang="cs-CZ" sz="2400" dirty="0" err="1"/>
              <a:t>checking</a:t>
            </a:r>
            <a:r>
              <a:rPr lang="en-GB" sz="2400" dirty="0"/>
              <a:t> electric cabinets in the OSB </a:t>
            </a:r>
            <a:r>
              <a:rPr lang="cs-CZ" sz="2400" dirty="0"/>
              <a:t>de</a:t>
            </a:r>
            <a:r>
              <a:rPr lang="en-GB" sz="2400" dirty="0"/>
              <a:t>part</a:t>
            </a:r>
            <a:r>
              <a:rPr lang="cs-CZ" sz="2400" dirty="0" err="1"/>
              <a:t>ment</a:t>
            </a:r>
            <a:r>
              <a:rPr lang="en-GB" sz="2400" dirty="0"/>
              <a:t> of the factory</a:t>
            </a:r>
          </a:p>
          <a:p>
            <a:pPr>
              <a:buClr>
                <a:srgbClr val="8AD0D6"/>
              </a:buClr>
            </a:pPr>
            <a:endParaRPr lang="en-GB" sz="2400" dirty="0"/>
          </a:p>
          <a:p>
            <a:pPr>
              <a:buClr>
                <a:srgbClr val="8AD0D6"/>
              </a:buClr>
            </a:pPr>
            <a:r>
              <a:rPr lang="en-GB" sz="2400" dirty="0"/>
              <a:t>Ancillary works on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en-GB" sz="2400" dirty="0"/>
              <a:t>assembly line of electric motors</a:t>
            </a:r>
          </a:p>
          <a:p>
            <a:pPr>
              <a:buClr>
                <a:srgbClr val="8AD0D6"/>
              </a:buClr>
            </a:pPr>
            <a:endParaRPr lang="en-GB" sz="2400" dirty="0"/>
          </a:p>
          <a:p>
            <a:pPr>
              <a:buClr>
                <a:srgbClr val="8AD0D6"/>
              </a:buClr>
            </a:pPr>
            <a:r>
              <a:rPr lang="en-GB" sz="2400" dirty="0"/>
              <a:t>Installation of buttons in electric cabinets</a:t>
            </a:r>
          </a:p>
        </p:txBody>
      </p:sp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BEEE2B29-845C-4F65-9C9A-9212E8A411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768" y="476134"/>
            <a:ext cx="5875472" cy="134352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cs" sz="5400" dirty="0">
                <a:latin typeface="Century Gothic"/>
                <a:sym typeface="Century Gothic"/>
              </a:rPr>
              <a:t>Our Work</a:t>
            </a:r>
            <a:endParaRPr sz="5400" dirty="0"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5392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72</Words>
  <Application>Microsoft Office PowerPoint</Application>
  <PresentationFormat>Širokoúhlá obrazovka</PresentationFormat>
  <Paragraphs>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Liberation Sans</vt:lpstr>
      <vt:lpstr>Wingdings 3</vt:lpstr>
      <vt:lpstr>Ion</vt:lpstr>
      <vt:lpstr>Erasmus+ Latvia 2023</vt:lpstr>
      <vt:lpstr>Prezentace aplikace PowerPoint</vt:lpstr>
      <vt:lpstr>Our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Horák</dc:creator>
  <cp:lastModifiedBy>Helena Ondráčková</cp:lastModifiedBy>
  <cp:revision>252</cp:revision>
  <dcterms:created xsi:type="dcterms:W3CDTF">2023-05-11T19:58:45Z</dcterms:created>
  <dcterms:modified xsi:type="dcterms:W3CDTF">2023-05-19T12:37:18Z</dcterms:modified>
</cp:coreProperties>
</file>